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4D23-A98F-4E36-BC34-87E5CFDC56F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2873-5F27-4BA1-A95D-548C74D7B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0" y="127836"/>
            <a:ext cx="9028803" cy="1221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55" y="1391246"/>
            <a:ext cx="36576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73" y="1384968"/>
            <a:ext cx="588645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55" y="2078464"/>
            <a:ext cx="945832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45" y="2767307"/>
            <a:ext cx="4552950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477" y="2511020"/>
            <a:ext cx="3959972" cy="4080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805" y="3683480"/>
            <a:ext cx="6173459" cy="22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0" y="227970"/>
            <a:ext cx="11712694" cy="1019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67" y="2470838"/>
            <a:ext cx="4733925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766" y="1765988"/>
            <a:ext cx="1952625" cy="7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67" y="3199500"/>
            <a:ext cx="148590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117" y="3038475"/>
            <a:ext cx="91440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1517" y="3038475"/>
            <a:ext cx="1914525" cy="78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6042" y="2933700"/>
            <a:ext cx="1609725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6554" y="3719243"/>
            <a:ext cx="5553075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7304" y="4510267"/>
            <a:ext cx="3362325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1541" y="5318813"/>
            <a:ext cx="41338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3" y="172618"/>
            <a:ext cx="11754928" cy="109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4" y="1833473"/>
            <a:ext cx="6086475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866" y="1242923"/>
            <a:ext cx="1304925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735" y="2314485"/>
            <a:ext cx="1266825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067" y="3397412"/>
            <a:ext cx="308610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587" y="3471772"/>
            <a:ext cx="2047875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2067" y="4086627"/>
            <a:ext cx="6076950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0135" y="4873423"/>
            <a:ext cx="3924300" cy="847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6103" y="5610263"/>
            <a:ext cx="4095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7" y="114928"/>
            <a:ext cx="11971488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45" y="1645219"/>
            <a:ext cx="5638800" cy="242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926" y="2001867"/>
            <a:ext cx="1790700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401" y="4004363"/>
            <a:ext cx="1666875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611" y="1153153"/>
            <a:ext cx="3114675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186" y="1153153"/>
            <a:ext cx="1590675" cy="78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216" y="2001867"/>
            <a:ext cx="5095875" cy="752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876" y="2724778"/>
            <a:ext cx="272415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2669" y="4388328"/>
            <a:ext cx="6686200" cy="1557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570" y="2416204"/>
            <a:ext cx="5238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4" y="107470"/>
            <a:ext cx="11945608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4" y="1144079"/>
            <a:ext cx="5953125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256" y="3315779"/>
            <a:ext cx="619125" cy="43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81" y="3291966"/>
            <a:ext cx="548640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593" y="4260596"/>
            <a:ext cx="3590925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93" y="4750944"/>
            <a:ext cx="4200525" cy="485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231" y="5215754"/>
            <a:ext cx="2686050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306" y="5771772"/>
            <a:ext cx="1704975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4785" y="1259363"/>
            <a:ext cx="2733675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5568" y="1740199"/>
            <a:ext cx="2990850" cy="5238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5066030" y="1654633"/>
            <a:ext cx="3407434" cy="413402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6543" y="2264074"/>
            <a:ext cx="2628900" cy="1057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5781" y="3434840"/>
            <a:ext cx="3053886" cy="638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4412" y="4036352"/>
            <a:ext cx="3476625" cy="628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4387" y="4594372"/>
            <a:ext cx="3676650" cy="523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4810" y="5050135"/>
            <a:ext cx="2657475" cy="57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77503" y="5587038"/>
            <a:ext cx="2916064" cy="11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" y="0"/>
            <a:ext cx="11226483" cy="183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45" y="1756092"/>
            <a:ext cx="957262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319" y="2318067"/>
            <a:ext cx="9439275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643" y="2860992"/>
            <a:ext cx="6010275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918" y="2860992"/>
            <a:ext cx="375285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396" y="3369308"/>
            <a:ext cx="3076575" cy="55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5550" y="3369308"/>
            <a:ext cx="4057650" cy="3298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100" y="3937317"/>
            <a:ext cx="5687620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0"/>
            <a:ext cx="11389360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810" y="1889760"/>
            <a:ext cx="39243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0" y="1889760"/>
            <a:ext cx="3838575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560" y="2347912"/>
            <a:ext cx="4876800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80" y="3238499"/>
            <a:ext cx="3819525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560" y="3809999"/>
            <a:ext cx="518160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55" y="4611050"/>
            <a:ext cx="3790950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7285" y="5182232"/>
            <a:ext cx="54102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" y="123507"/>
            <a:ext cx="12002453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0319"/>
            <a:ext cx="4043680" cy="536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15" y="1370965"/>
            <a:ext cx="451485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620" y="2051685"/>
            <a:ext cx="5562600" cy="69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610" y="2713355"/>
            <a:ext cx="3771900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705" y="3446780"/>
            <a:ext cx="97155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942" y="5176519"/>
            <a:ext cx="6162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West</dc:creator>
  <cp:lastModifiedBy>Christopher West</cp:lastModifiedBy>
  <cp:revision>7</cp:revision>
  <dcterms:created xsi:type="dcterms:W3CDTF">2018-03-08T03:10:56Z</dcterms:created>
  <dcterms:modified xsi:type="dcterms:W3CDTF">2018-03-08T03:59:20Z</dcterms:modified>
</cp:coreProperties>
</file>