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Chacteristics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Polynomial</a:t>
            </a:r>
            <a:br>
              <a:rPr lang="en-US" dirty="0" smtClean="0"/>
            </a:b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0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54" y="146649"/>
            <a:ext cx="9471355" cy="66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22" y="2802890"/>
            <a:ext cx="952500" cy="43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547" y="2812415"/>
            <a:ext cx="9525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109" y="2793365"/>
            <a:ext cx="1152525" cy="44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759" y="2746906"/>
            <a:ext cx="998797" cy="465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259" y="3582035"/>
            <a:ext cx="981075" cy="32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284" y="4622482"/>
            <a:ext cx="8858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231" y="1990759"/>
            <a:ext cx="4735678" cy="4756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946" y="6209701"/>
            <a:ext cx="828675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0550" y="6181126"/>
            <a:ext cx="1095375" cy="485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6590" y="6238276"/>
            <a:ext cx="800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2" y="171090"/>
            <a:ext cx="100965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14" y="1623473"/>
            <a:ext cx="10544175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14" y="3934903"/>
            <a:ext cx="104013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14" y="2401557"/>
            <a:ext cx="1022985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14" y="5249711"/>
            <a:ext cx="104013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6" y="76720"/>
            <a:ext cx="9396862" cy="6642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7" y="1614993"/>
            <a:ext cx="4522937" cy="539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774" y="3398168"/>
            <a:ext cx="3829050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375" y="5335380"/>
            <a:ext cx="3055907" cy="595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821" y="6167167"/>
            <a:ext cx="3409950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988" y="4916017"/>
            <a:ext cx="1114425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505" y="5860179"/>
            <a:ext cx="1409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45" y="180614"/>
            <a:ext cx="7888138" cy="6499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07" y="814566"/>
            <a:ext cx="1743075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84" y="947915"/>
            <a:ext cx="2066925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09" y="976489"/>
            <a:ext cx="1990725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534" y="938389"/>
            <a:ext cx="2143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09" y="125686"/>
            <a:ext cx="8858251" cy="6470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47" y="1563686"/>
            <a:ext cx="141922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721" y="1604641"/>
            <a:ext cx="113347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345" y="1625598"/>
            <a:ext cx="1152525" cy="50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802" y="1625598"/>
            <a:ext cx="1228725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153" y="3241438"/>
            <a:ext cx="1323975" cy="46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453" y="5049834"/>
            <a:ext cx="2999107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3453" y="5925182"/>
            <a:ext cx="2024580" cy="490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0714" y="5846759"/>
            <a:ext cx="2066925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0472" y="4250372"/>
            <a:ext cx="1171575" cy="40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1421" y="5116510"/>
            <a:ext cx="1247775" cy="371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5905" y="65514"/>
            <a:ext cx="9598342" cy="8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1" y="124904"/>
            <a:ext cx="9088916" cy="65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03" y="101169"/>
            <a:ext cx="8842075" cy="66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0"/>
            <a:ext cx="9082627" cy="68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9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51" y="208217"/>
            <a:ext cx="8580947" cy="62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121420"/>
            <a:ext cx="8918545" cy="65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0822"/>
            <a:ext cx="8839200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1669097"/>
            <a:ext cx="869632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275" y="3420744"/>
            <a:ext cx="83058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787" y="5240972"/>
            <a:ext cx="88773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67" y="186496"/>
            <a:ext cx="8792293" cy="6421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0" y="2597467"/>
            <a:ext cx="1562100" cy="50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553" y="2559367"/>
            <a:ext cx="1285875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13" y="2212657"/>
            <a:ext cx="4229100" cy="420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210" y="3583622"/>
            <a:ext cx="762000" cy="21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210" y="4316643"/>
            <a:ext cx="952500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460" y="5289425"/>
            <a:ext cx="76200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4985" y="5871682"/>
            <a:ext cx="8477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95" y="232913"/>
            <a:ext cx="8847018" cy="6406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82" y="2878772"/>
            <a:ext cx="962025" cy="40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507" y="2859722"/>
            <a:ext cx="1000125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062" y="2859721"/>
            <a:ext cx="98107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137" y="2883533"/>
            <a:ext cx="120015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782" y="2175192"/>
            <a:ext cx="4333875" cy="429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621" y="3672840"/>
            <a:ext cx="9906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9559" y="4563809"/>
            <a:ext cx="952500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532" y="6010721"/>
            <a:ext cx="838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4221" y="6020246"/>
            <a:ext cx="647700" cy="447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730" y="6053424"/>
            <a:ext cx="847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68</TotalTime>
  <Words>2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Chacteristics  of Polynomial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Chacteristics  of Polynomial functions</dc:title>
  <dc:creator>Christopher West</dc:creator>
  <cp:lastModifiedBy>Christopher West</cp:lastModifiedBy>
  <cp:revision>7</cp:revision>
  <dcterms:created xsi:type="dcterms:W3CDTF">2018-02-26T01:33:15Z</dcterms:created>
  <dcterms:modified xsi:type="dcterms:W3CDTF">2018-02-26T02:41:53Z</dcterms:modified>
</cp:coreProperties>
</file>